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3/9/2020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3/9/2020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3/9/2020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3/9/2020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3/9/2020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3/9/2020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3/9/2020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3/9/2020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3/9/2020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3/9/2020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3/9/2020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3/9/2020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3/9/2020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3/9/2020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3/9/2020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3/9/2020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3/9/2020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3/9/2020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latin typeface="Russo One" panose="02000503050000020004" pitchFamily="2" charset="0"/>
              </a:rPr>
              <a:t>Medios de Pago</a:t>
            </a:r>
            <a:endParaRPr lang="en-US" sz="6600" dirty="0">
              <a:latin typeface="Russo One" panose="02000503050000020004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Banca e Internet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15" y="3917650"/>
            <a:ext cx="2663586" cy="53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1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/>
          <p:cNvGrpSpPr/>
          <p:nvPr/>
        </p:nvGrpSpPr>
        <p:grpSpPr>
          <a:xfrm>
            <a:off x="8083149" y="3898639"/>
            <a:ext cx="3971552" cy="2435356"/>
            <a:chOff x="8083149" y="3898639"/>
            <a:chExt cx="3971552" cy="2435356"/>
          </a:xfrm>
        </p:grpSpPr>
        <p:sp>
          <p:nvSpPr>
            <p:cNvPr id="14" name="Recortar rectángulo de esquina del mismo lado 13"/>
            <p:cNvSpPr/>
            <p:nvPr/>
          </p:nvSpPr>
          <p:spPr>
            <a:xfrm>
              <a:off x="8083149" y="3904734"/>
              <a:ext cx="3971552" cy="2429261"/>
            </a:xfrm>
            <a:prstGeom prst="snip2SameRect">
              <a:avLst>
                <a:gd name="adj1" fmla="val 1746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4673" y="3898639"/>
              <a:ext cx="3968504" cy="2429261"/>
            </a:xfrm>
            <a:prstGeom prst="rect">
              <a:avLst/>
            </a:prstGeom>
          </p:spPr>
        </p:pic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0406" y="230660"/>
            <a:ext cx="6444049" cy="823784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Russo One" panose="02000503050000020004" pitchFamily="2" charset="0"/>
              </a:rPr>
              <a:t>Pago SMS Banca Nacional</a:t>
            </a:r>
            <a:endParaRPr lang="en-US" sz="3600" dirty="0">
              <a:latin typeface="Russo One" panose="02000503050000020004" pitchFamily="2" charset="0"/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140045" y="1322173"/>
            <a:ext cx="3971552" cy="2429261"/>
            <a:chOff x="774358" y="1458097"/>
            <a:chExt cx="3971552" cy="2429261"/>
          </a:xfrm>
        </p:grpSpPr>
        <p:sp>
          <p:nvSpPr>
            <p:cNvPr id="5" name="Recortar rectángulo de esquina del mismo lado 4"/>
            <p:cNvSpPr/>
            <p:nvPr/>
          </p:nvSpPr>
          <p:spPr>
            <a:xfrm>
              <a:off x="774358" y="1458097"/>
              <a:ext cx="3971552" cy="2429261"/>
            </a:xfrm>
            <a:prstGeom prst="snip2SameRect">
              <a:avLst>
                <a:gd name="adj1" fmla="val 1746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358" y="1458097"/>
              <a:ext cx="3971552" cy="2429261"/>
            </a:xfrm>
            <a:prstGeom prst="rect">
              <a:avLst/>
            </a:prstGeom>
          </p:spPr>
        </p:pic>
      </p:grpSp>
      <p:grpSp>
        <p:nvGrpSpPr>
          <p:cNvPr id="20" name="Grupo 19"/>
          <p:cNvGrpSpPr/>
          <p:nvPr/>
        </p:nvGrpSpPr>
        <p:grpSpPr>
          <a:xfrm>
            <a:off x="4111597" y="1322172"/>
            <a:ext cx="3971552" cy="2429262"/>
            <a:chOff x="4111597" y="1322172"/>
            <a:chExt cx="3971552" cy="2429262"/>
          </a:xfrm>
        </p:grpSpPr>
        <p:sp>
          <p:nvSpPr>
            <p:cNvPr id="7" name="Recortar rectángulo de esquina del mismo lado 6"/>
            <p:cNvSpPr/>
            <p:nvPr/>
          </p:nvSpPr>
          <p:spPr>
            <a:xfrm>
              <a:off x="4111597" y="1322173"/>
              <a:ext cx="3971552" cy="2429261"/>
            </a:xfrm>
            <a:prstGeom prst="snip2SameRect">
              <a:avLst>
                <a:gd name="adj1" fmla="val 1746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1597" y="1322172"/>
              <a:ext cx="3971552" cy="2429261"/>
            </a:xfrm>
            <a:prstGeom prst="rect">
              <a:avLst/>
            </a:prstGeom>
          </p:spPr>
        </p:pic>
      </p:grpSp>
      <p:grpSp>
        <p:nvGrpSpPr>
          <p:cNvPr id="21" name="Grupo 20"/>
          <p:cNvGrpSpPr/>
          <p:nvPr/>
        </p:nvGrpSpPr>
        <p:grpSpPr>
          <a:xfrm>
            <a:off x="8083149" y="1322171"/>
            <a:ext cx="3971552" cy="2432309"/>
            <a:chOff x="8083149" y="1322171"/>
            <a:chExt cx="3971552" cy="2432309"/>
          </a:xfrm>
        </p:grpSpPr>
        <p:sp>
          <p:nvSpPr>
            <p:cNvPr id="9" name="Recortar rectángulo de esquina del mismo lado 8"/>
            <p:cNvSpPr/>
            <p:nvPr/>
          </p:nvSpPr>
          <p:spPr>
            <a:xfrm>
              <a:off x="8083149" y="1322172"/>
              <a:ext cx="3971552" cy="2429261"/>
            </a:xfrm>
            <a:prstGeom prst="snip2SameRect">
              <a:avLst>
                <a:gd name="adj1" fmla="val 1746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3149" y="1322171"/>
              <a:ext cx="3971552" cy="2432309"/>
            </a:xfrm>
            <a:prstGeom prst="rect">
              <a:avLst/>
            </a:prstGeom>
          </p:spPr>
        </p:pic>
      </p:grpSp>
      <p:grpSp>
        <p:nvGrpSpPr>
          <p:cNvPr id="22" name="Grupo 21"/>
          <p:cNvGrpSpPr/>
          <p:nvPr/>
        </p:nvGrpSpPr>
        <p:grpSpPr>
          <a:xfrm>
            <a:off x="140045" y="3901688"/>
            <a:ext cx="3971552" cy="2499365"/>
            <a:chOff x="140045" y="3901688"/>
            <a:chExt cx="3971552" cy="2499365"/>
          </a:xfrm>
        </p:grpSpPr>
        <p:sp>
          <p:nvSpPr>
            <p:cNvPr id="11" name="Recortar rectángulo de esquina del mismo lado 10"/>
            <p:cNvSpPr/>
            <p:nvPr/>
          </p:nvSpPr>
          <p:spPr>
            <a:xfrm>
              <a:off x="140045" y="3904735"/>
              <a:ext cx="3971552" cy="2429261"/>
            </a:xfrm>
            <a:prstGeom prst="snip2SameRect">
              <a:avLst>
                <a:gd name="adj1" fmla="val 1746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93" y="3901688"/>
              <a:ext cx="3968504" cy="2499365"/>
            </a:xfrm>
            <a:prstGeom prst="rect">
              <a:avLst/>
            </a:prstGeom>
          </p:spPr>
        </p:pic>
      </p:grpSp>
      <p:grpSp>
        <p:nvGrpSpPr>
          <p:cNvPr id="23" name="Grupo 22"/>
          <p:cNvGrpSpPr/>
          <p:nvPr/>
        </p:nvGrpSpPr>
        <p:grpSpPr>
          <a:xfrm>
            <a:off x="4111597" y="3901686"/>
            <a:ext cx="3971552" cy="2432310"/>
            <a:chOff x="4111597" y="3901686"/>
            <a:chExt cx="3971552" cy="2432310"/>
          </a:xfrm>
        </p:grpSpPr>
        <p:sp>
          <p:nvSpPr>
            <p:cNvPr id="13" name="Recortar rectángulo de esquina del mismo lado 12"/>
            <p:cNvSpPr/>
            <p:nvPr/>
          </p:nvSpPr>
          <p:spPr>
            <a:xfrm>
              <a:off x="4111597" y="3904735"/>
              <a:ext cx="3971552" cy="2429261"/>
            </a:xfrm>
            <a:prstGeom prst="snip2SameRect">
              <a:avLst>
                <a:gd name="adj1" fmla="val 1746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1597" y="3901686"/>
              <a:ext cx="3971552" cy="2432309"/>
            </a:xfrm>
            <a:prstGeom prst="rect">
              <a:avLst/>
            </a:prstGeom>
          </p:spPr>
        </p:pic>
      </p:grpSp>
      <p:pic>
        <p:nvPicPr>
          <p:cNvPr id="25" name="Imagen 24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997" y="231882"/>
            <a:ext cx="994918" cy="704268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450" y="206333"/>
            <a:ext cx="741470" cy="741470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877" y="358667"/>
            <a:ext cx="450698" cy="450698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293" y="270066"/>
            <a:ext cx="370702" cy="486072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CFEFB"/>
              </a:clrFrom>
              <a:clrTo>
                <a:srgbClr val="FCFE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873" y="230660"/>
            <a:ext cx="692816" cy="692816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558" y="397998"/>
            <a:ext cx="355566" cy="35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07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360406" y="230660"/>
            <a:ext cx="6444049" cy="823784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Russo One" panose="02000503050000020004" pitchFamily="2" charset="0"/>
              </a:rPr>
              <a:t>Pago SMS Banca Nacional</a:t>
            </a:r>
            <a:endParaRPr lang="en-US" sz="3600" dirty="0">
              <a:latin typeface="Russo One" panose="02000503050000020004" pitchFamily="2" charset="0"/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66" y="408851"/>
            <a:ext cx="491856" cy="33548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05169" y="363908"/>
            <a:ext cx="425372" cy="42537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013" y="424121"/>
            <a:ext cx="706175" cy="320216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580" y="367894"/>
            <a:ext cx="398037" cy="417400"/>
          </a:xfrm>
          <a:prstGeom prst="rect">
            <a:avLst/>
          </a:prstGeom>
        </p:spPr>
      </p:pic>
      <p:grpSp>
        <p:nvGrpSpPr>
          <p:cNvPr id="26" name="Grupo 25"/>
          <p:cNvGrpSpPr/>
          <p:nvPr/>
        </p:nvGrpSpPr>
        <p:grpSpPr>
          <a:xfrm>
            <a:off x="996784" y="1322173"/>
            <a:ext cx="3971552" cy="2429261"/>
            <a:chOff x="799072" y="1322173"/>
            <a:chExt cx="3971552" cy="2429261"/>
          </a:xfrm>
        </p:grpSpPr>
        <p:sp>
          <p:nvSpPr>
            <p:cNvPr id="10" name="Recortar rectángulo de esquina del mismo lado 9"/>
            <p:cNvSpPr/>
            <p:nvPr/>
          </p:nvSpPr>
          <p:spPr>
            <a:xfrm>
              <a:off x="799072" y="1322173"/>
              <a:ext cx="3971552" cy="2429261"/>
            </a:xfrm>
            <a:prstGeom prst="snip2SameRect">
              <a:avLst>
                <a:gd name="adj1" fmla="val 1746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120" y="1322173"/>
              <a:ext cx="3968504" cy="2429261"/>
            </a:xfrm>
            <a:prstGeom prst="rect">
              <a:avLst/>
            </a:prstGeom>
          </p:spPr>
        </p:pic>
      </p:grpSp>
      <p:grpSp>
        <p:nvGrpSpPr>
          <p:cNvPr id="27" name="Grupo 26"/>
          <p:cNvGrpSpPr/>
          <p:nvPr/>
        </p:nvGrpSpPr>
        <p:grpSpPr>
          <a:xfrm>
            <a:off x="996784" y="4019162"/>
            <a:ext cx="3971552" cy="2429262"/>
            <a:chOff x="799072" y="4019162"/>
            <a:chExt cx="3971552" cy="2429262"/>
          </a:xfrm>
        </p:grpSpPr>
        <p:sp>
          <p:nvSpPr>
            <p:cNvPr id="13" name="Recortar rectángulo de esquina del mismo lado 12"/>
            <p:cNvSpPr/>
            <p:nvPr/>
          </p:nvSpPr>
          <p:spPr>
            <a:xfrm>
              <a:off x="799072" y="4019163"/>
              <a:ext cx="3971552" cy="2429261"/>
            </a:xfrm>
            <a:prstGeom prst="snip2SameRect">
              <a:avLst>
                <a:gd name="adj1" fmla="val 1746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072" y="4019162"/>
              <a:ext cx="3968504" cy="2429261"/>
            </a:xfrm>
            <a:prstGeom prst="rect">
              <a:avLst/>
            </a:prstGeom>
          </p:spPr>
        </p:pic>
      </p:grpSp>
      <p:grpSp>
        <p:nvGrpSpPr>
          <p:cNvPr id="28" name="Grupo 27"/>
          <p:cNvGrpSpPr/>
          <p:nvPr/>
        </p:nvGrpSpPr>
        <p:grpSpPr>
          <a:xfrm>
            <a:off x="7077534" y="1318187"/>
            <a:ext cx="3971552" cy="2433247"/>
            <a:chOff x="6879822" y="1318187"/>
            <a:chExt cx="3971552" cy="2433247"/>
          </a:xfrm>
        </p:grpSpPr>
        <p:sp>
          <p:nvSpPr>
            <p:cNvPr id="17" name="Recortar rectángulo de esquina del mismo lado 16"/>
            <p:cNvSpPr/>
            <p:nvPr/>
          </p:nvSpPr>
          <p:spPr>
            <a:xfrm>
              <a:off x="6879822" y="1322173"/>
              <a:ext cx="3971552" cy="2429261"/>
            </a:xfrm>
            <a:prstGeom prst="snip2SameRect">
              <a:avLst>
                <a:gd name="adj1" fmla="val 1746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2870" y="1318187"/>
              <a:ext cx="3968504" cy="2429261"/>
            </a:xfrm>
            <a:prstGeom prst="rect">
              <a:avLst/>
            </a:prstGeom>
          </p:spPr>
        </p:pic>
      </p:grpSp>
      <p:grpSp>
        <p:nvGrpSpPr>
          <p:cNvPr id="29" name="Grupo 28"/>
          <p:cNvGrpSpPr/>
          <p:nvPr/>
        </p:nvGrpSpPr>
        <p:grpSpPr>
          <a:xfrm>
            <a:off x="7074486" y="4015177"/>
            <a:ext cx="3974600" cy="2433247"/>
            <a:chOff x="6876774" y="4015177"/>
            <a:chExt cx="3974600" cy="2433247"/>
          </a:xfrm>
        </p:grpSpPr>
        <p:sp>
          <p:nvSpPr>
            <p:cNvPr id="15" name="Recortar rectángulo de esquina del mismo lado 14"/>
            <p:cNvSpPr/>
            <p:nvPr/>
          </p:nvSpPr>
          <p:spPr>
            <a:xfrm>
              <a:off x="6879822" y="4019163"/>
              <a:ext cx="3971552" cy="2429261"/>
            </a:xfrm>
            <a:prstGeom prst="snip2SameRect">
              <a:avLst>
                <a:gd name="adj1" fmla="val 1746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Imagen 2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774" y="4015177"/>
              <a:ext cx="3968504" cy="2429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5415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33519" y="181738"/>
            <a:ext cx="7556156" cy="68374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Russo One" panose="02000503050000020004" pitchFamily="2" charset="0"/>
              </a:rPr>
              <a:t>Transferencias Internacionales</a:t>
            </a:r>
            <a:endParaRPr lang="en-US" sz="3600" dirty="0">
              <a:latin typeface="Russo One" panose="02000503050000020004" pitchFamily="2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587" y="311768"/>
            <a:ext cx="3031526" cy="742676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708461" y="865476"/>
            <a:ext cx="3971552" cy="1962917"/>
            <a:chOff x="140045" y="1322173"/>
            <a:chExt cx="3971552" cy="1962917"/>
          </a:xfrm>
        </p:grpSpPr>
        <p:sp>
          <p:nvSpPr>
            <p:cNvPr id="6" name="Recortar rectángulo de esquina del mismo lado 5"/>
            <p:cNvSpPr/>
            <p:nvPr/>
          </p:nvSpPr>
          <p:spPr>
            <a:xfrm>
              <a:off x="140045" y="1322174"/>
              <a:ext cx="3971552" cy="1962916"/>
            </a:xfrm>
            <a:prstGeom prst="snip2SameRect">
              <a:avLst>
                <a:gd name="adj1" fmla="val 1746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665" y="1322173"/>
              <a:ext cx="3956312" cy="1962916"/>
            </a:xfrm>
            <a:prstGeom prst="rect">
              <a:avLst/>
            </a:prstGeom>
          </p:spPr>
        </p:pic>
      </p:grpSp>
      <p:grpSp>
        <p:nvGrpSpPr>
          <p:cNvPr id="24" name="Grupo 23"/>
          <p:cNvGrpSpPr/>
          <p:nvPr/>
        </p:nvGrpSpPr>
        <p:grpSpPr>
          <a:xfrm>
            <a:off x="716081" y="2861344"/>
            <a:ext cx="3971552" cy="1962916"/>
            <a:chOff x="140045" y="3904734"/>
            <a:chExt cx="3971552" cy="1962916"/>
          </a:xfrm>
        </p:grpSpPr>
        <p:sp>
          <p:nvSpPr>
            <p:cNvPr id="9" name="Recortar rectángulo de esquina del mismo lado 8"/>
            <p:cNvSpPr/>
            <p:nvPr/>
          </p:nvSpPr>
          <p:spPr>
            <a:xfrm>
              <a:off x="140045" y="3904735"/>
              <a:ext cx="3971552" cy="1962915"/>
            </a:xfrm>
            <a:prstGeom prst="snip2SameRect">
              <a:avLst>
                <a:gd name="adj1" fmla="val 1746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286" y="3904734"/>
              <a:ext cx="3956310" cy="1962916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700841" y="4865449"/>
            <a:ext cx="3971552" cy="1962916"/>
            <a:chOff x="4159881" y="2812705"/>
            <a:chExt cx="3971552" cy="1962916"/>
          </a:xfrm>
        </p:grpSpPr>
        <p:sp>
          <p:nvSpPr>
            <p:cNvPr id="15" name="Recortar rectángulo de esquina del mismo lado 14"/>
            <p:cNvSpPr/>
            <p:nvPr/>
          </p:nvSpPr>
          <p:spPr>
            <a:xfrm>
              <a:off x="4159881" y="2817340"/>
              <a:ext cx="3971552" cy="1958281"/>
            </a:xfrm>
            <a:prstGeom prst="snip2SameRect">
              <a:avLst>
                <a:gd name="adj1" fmla="val 1746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500" y="2812705"/>
              <a:ext cx="3956312" cy="1962916"/>
            </a:xfrm>
            <a:prstGeom prst="rect">
              <a:avLst/>
            </a:prstGeom>
          </p:spPr>
        </p:pic>
      </p:grpSp>
      <p:grpSp>
        <p:nvGrpSpPr>
          <p:cNvPr id="26" name="Grupo 25"/>
          <p:cNvGrpSpPr/>
          <p:nvPr/>
        </p:nvGrpSpPr>
        <p:grpSpPr>
          <a:xfrm>
            <a:off x="6384628" y="865476"/>
            <a:ext cx="3971552" cy="1962916"/>
            <a:chOff x="8179718" y="1322172"/>
            <a:chExt cx="3971552" cy="1962916"/>
          </a:xfrm>
        </p:grpSpPr>
        <p:sp>
          <p:nvSpPr>
            <p:cNvPr id="16" name="Recortar rectángulo de esquina del mismo lado 15"/>
            <p:cNvSpPr/>
            <p:nvPr/>
          </p:nvSpPr>
          <p:spPr>
            <a:xfrm>
              <a:off x="8179718" y="1322173"/>
              <a:ext cx="3971552" cy="1962915"/>
            </a:xfrm>
            <a:prstGeom prst="snip2SameRect">
              <a:avLst>
                <a:gd name="adj1" fmla="val 1746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958" y="1322172"/>
              <a:ext cx="3956312" cy="1962916"/>
            </a:xfrm>
            <a:prstGeom prst="rect">
              <a:avLst/>
            </a:prstGeom>
          </p:spPr>
        </p:pic>
      </p:grpSp>
      <p:grpSp>
        <p:nvGrpSpPr>
          <p:cNvPr id="28" name="Grupo 27"/>
          <p:cNvGrpSpPr/>
          <p:nvPr/>
        </p:nvGrpSpPr>
        <p:grpSpPr>
          <a:xfrm>
            <a:off x="6370006" y="2861344"/>
            <a:ext cx="3971552" cy="1962916"/>
            <a:chOff x="8097958" y="4205267"/>
            <a:chExt cx="3971552" cy="1962916"/>
          </a:xfrm>
        </p:grpSpPr>
        <p:sp>
          <p:nvSpPr>
            <p:cNvPr id="17" name="Recortar rectángulo de esquina del mismo lado 16"/>
            <p:cNvSpPr/>
            <p:nvPr/>
          </p:nvSpPr>
          <p:spPr>
            <a:xfrm>
              <a:off x="8097958" y="4205268"/>
              <a:ext cx="3971552" cy="1962915"/>
            </a:xfrm>
            <a:prstGeom prst="snip2SameRect">
              <a:avLst>
                <a:gd name="adj1" fmla="val 1746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580" y="4205267"/>
              <a:ext cx="3956312" cy="1962916"/>
            </a:xfrm>
            <a:prstGeom prst="rect">
              <a:avLst/>
            </a:prstGeom>
          </p:spPr>
        </p:pic>
      </p:grpSp>
      <p:grpSp>
        <p:nvGrpSpPr>
          <p:cNvPr id="30" name="Grupo 29"/>
          <p:cNvGrpSpPr/>
          <p:nvPr/>
        </p:nvGrpSpPr>
        <p:grpSpPr>
          <a:xfrm>
            <a:off x="6347145" y="4865449"/>
            <a:ext cx="3971552" cy="1962916"/>
            <a:chOff x="6347145" y="4865449"/>
            <a:chExt cx="3971552" cy="1962916"/>
          </a:xfrm>
        </p:grpSpPr>
        <p:sp>
          <p:nvSpPr>
            <p:cNvPr id="27" name="Recortar rectángulo de esquina del mismo lado 26"/>
            <p:cNvSpPr/>
            <p:nvPr/>
          </p:nvSpPr>
          <p:spPr>
            <a:xfrm>
              <a:off x="6347145" y="4865450"/>
              <a:ext cx="3971552" cy="1962915"/>
            </a:xfrm>
            <a:prstGeom prst="snip2SameRect">
              <a:avLst>
                <a:gd name="adj1" fmla="val 1746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4766" y="4865449"/>
              <a:ext cx="3956312" cy="19629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4479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ángulo 40"/>
          <p:cNvSpPr/>
          <p:nvPr/>
        </p:nvSpPr>
        <p:spPr>
          <a:xfrm>
            <a:off x="73936" y="2735045"/>
            <a:ext cx="3956312" cy="19659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252170" y="0"/>
            <a:ext cx="7556156" cy="68374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Russo One" panose="02000503050000020004" pitchFamily="2" charset="0"/>
              </a:rPr>
              <a:t>Transferencias Internacionales</a:t>
            </a:r>
            <a:endParaRPr lang="en-US" sz="3600" dirty="0">
              <a:latin typeface="Russo One" panose="02000503050000020004" pitchFamily="2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092" y="85341"/>
            <a:ext cx="2042984" cy="513058"/>
          </a:xfrm>
          <a:prstGeom prst="rect">
            <a:avLst/>
          </a:prstGeom>
        </p:spPr>
      </p:pic>
      <p:sp>
        <p:nvSpPr>
          <p:cNvPr id="31" name="Rectángulo 30"/>
          <p:cNvSpPr/>
          <p:nvPr/>
        </p:nvSpPr>
        <p:spPr>
          <a:xfrm>
            <a:off x="73936" y="683740"/>
            <a:ext cx="3956312" cy="19659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" y="683740"/>
            <a:ext cx="3956312" cy="1965964"/>
          </a:xfrm>
          <a:prstGeom prst="rect">
            <a:avLst/>
          </a:prstGeom>
        </p:spPr>
      </p:pic>
      <p:sp>
        <p:nvSpPr>
          <p:cNvPr id="33" name="Rectángulo 32"/>
          <p:cNvSpPr/>
          <p:nvPr/>
        </p:nvSpPr>
        <p:spPr>
          <a:xfrm>
            <a:off x="4111597" y="683740"/>
            <a:ext cx="3956312" cy="19659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ángulo 33"/>
          <p:cNvSpPr/>
          <p:nvPr/>
        </p:nvSpPr>
        <p:spPr>
          <a:xfrm>
            <a:off x="8149258" y="683740"/>
            <a:ext cx="3956312" cy="19659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ángulo 35"/>
          <p:cNvSpPr/>
          <p:nvPr/>
        </p:nvSpPr>
        <p:spPr>
          <a:xfrm>
            <a:off x="4111597" y="2735045"/>
            <a:ext cx="3956312" cy="19659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ángulo 36"/>
          <p:cNvSpPr/>
          <p:nvPr/>
        </p:nvSpPr>
        <p:spPr>
          <a:xfrm>
            <a:off x="8149258" y="2735045"/>
            <a:ext cx="3956312" cy="19659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ángulo 38"/>
          <p:cNvSpPr/>
          <p:nvPr/>
        </p:nvSpPr>
        <p:spPr>
          <a:xfrm>
            <a:off x="4111597" y="4786350"/>
            <a:ext cx="3956312" cy="19659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Imagen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597" y="698816"/>
            <a:ext cx="3956312" cy="1965964"/>
          </a:xfrm>
          <a:prstGeom prst="rect">
            <a:avLst/>
          </a:prstGeom>
        </p:spPr>
      </p:pic>
      <p:pic>
        <p:nvPicPr>
          <p:cNvPr id="43" name="Imagen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258" y="683740"/>
            <a:ext cx="3956312" cy="1965964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" y="2735045"/>
            <a:ext cx="3956312" cy="1965964"/>
          </a:xfrm>
          <a:prstGeom prst="rect">
            <a:avLst/>
          </a:prstGeom>
        </p:spPr>
      </p:pic>
      <p:pic>
        <p:nvPicPr>
          <p:cNvPr id="45" name="Imagen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597" y="2735045"/>
            <a:ext cx="3956312" cy="1965964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258" y="2735045"/>
            <a:ext cx="3956312" cy="1965964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597" y="4786350"/>
            <a:ext cx="3956312" cy="196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69916"/>
      </p:ext>
    </p:extLst>
  </p:cSld>
  <p:clrMapOvr>
    <a:masterClrMapping/>
  </p:clrMapOvr>
</p:sld>
</file>

<file path=ppt/theme/theme1.xml><?xml version="1.0" encoding="utf-8"?>
<a:theme xmlns:a="http://schemas.openxmlformats.org/drawingml/2006/main" name="Profundidad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TM04033923[[fn=Profundidad]]</Template>
  <TotalTime>3027</TotalTime>
  <Words>18</Words>
  <Application>Microsoft Office PowerPoint</Application>
  <PresentationFormat>Panorámica</PresentationFormat>
  <Paragraphs>6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Corbel</vt:lpstr>
      <vt:lpstr>Russo One</vt:lpstr>
      <vt:lpstr>Profundidad</vt:lpstr>
      <vt:lpstr>Medios de Pago</vt:lpstr>
      <vt:lpstr>Pago SMS Banca Nacional</vt:lpstr>
      <vt:lpstr>Pago SMS Banca Nacional</vt:lpstr>
      <vt:lpstr>Transferencias Internacionales</vt:lpstr>
      <vt:lpstr>Transferencias Internacionales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Medios de Pago</dc:title>
  <dc:creator>Jaime M. Roza Pedreira</dc:creator>
  <cp:lastModifiedBy>Jaime Roza Pedreira</cp:lastModifiedBy>
  <cp:revision>13</cp:revision>
  <dcterms:created xsi:type="dcterms:W3CDTF">2020-01-29T14:20:58Z</dcterms:created>
  <dcterms:modified xsi:type="dcterms:W3CDTF">2020-03-09T16:19:44Z</dcterms:modified>
</cp:coreProperties>
</file>